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7/18/2020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01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753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B36B2DC4-BD21-408A-959E-ACC24B440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 b="19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C8E52-CD2C-498D-B1DE-DA9F45DC7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Chris Skerrit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Dr. Sharon Honore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Communications 120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July 18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, 2020</a:t>
            </a:r>
            <a:endParaRPr lang="en-VI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61B6D-37B7-4158-8361-71DF9E21F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Mkl - </a:t>
            </a:r>
            <a:endParaRPr lang="en-VI" sz="1800">
              <a:solidFill>
                <a:schemeClr val="bg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14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14C4669-25D8-4642-947C-63F6D9197C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/>
          <a:stretch/>
        </p:blipFill>
        <p:spPr>
          <a:xfrm>
            <a:off x="1" y="-1"/>
            <a:ext cx="12191695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2" name="MKL">
            <a:hlinkClick r:id="" action="ppaction://media"/>
            <a:extLst>
              <a:ext uri="{FF2B5EF4-FFF2-40B4-BE49-F238E27FC236}">
                <a16:creationId xmlns:a16="http://schemas.microsoft.com/office/drawing/2014/main" id="{ECCC9517-489C-4E89-AC3C-0E68EA79B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200" y="852028"/>
            <a:ext cx="1857567" cy="1857567"/>
          </a:xfrm>
          <a:prstGeom prst="rect">
            <a:avLst/>
          </a:prstGeom>
        </p:spPr>
      </p:pic>
      <p:pic>
        <p:nvPicPr>
          <p:cNvPr id="13" name="MKL take 3">
            <a:hlinkClick r:id="" action="ppaction://media"/>
            <a:extLst>
              <a:ext uri="{FF2B5EF4-FFF2-40B4-BE49-F238E27FC236}">
                <a16:creationId xmlns:a16="http://schemas.microsoft.com/office/drawing/2014/main" id="{112B2775-E3BE-49FF-9262-8B01B6004A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0083" y="4352925"/>
            <a:ext cx="1857567" cy="185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33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AnalogousFromLightSeed_2SEEDS">
      <a:dk1>
        <a:srgbClr val="000000"/>
      </a:dk1>
      <a:lt1>
        <a:srgbClr val="FFFFFF"/>
      </a:lt1>
      <a:dk2>
        <a:srgbClr val="412A24"/>
      </a:dk2>
      <a:lt2>
        <a:srgbClr val="E8E7E2"/>
      </a:lt2>
      <a:accent1>
        <a:srgbClr val="7F8CBA"/>
      </a:accent1>
      <a:accent2>
        <a:srgbClr val="85A9BD"/>
      </a:accent2>
      <a:accent3>
        <a:srgbClr val="A096C6"/>
      </a:accent3>
      <a:accent4>
        <a:srgbClr val="BA807F"/>
      </a:accent4>
      <a:accent5>
        <a:srgbClr val="BD9E85"/>
      </a:accent5>
      <a:accent6>
        <a:srgbClr val="ACA476"/>
      </a:accent6>
      <a:hlink>
        <a:srgbClr val="8E8256"/>
      </a:hlink>
      <a:folHlink>
        <a:srgbClr val="7F7F7F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</Words>
  <Application>Microsoft Office PowerPoint</Application>
  <PresentationFormat>Widescreen</PresentationFormat>
  <Paragraphs>2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Franklin Gothic Book</vt:lpstr>
      <vt:lpstr>Franklin Gothic Demi</vt:lpstr>
      <vt:lpstr>Wingdings 2</vt:lpstr>
      <vt:lpstr>DividendVTI</vt:lpstr>
      <vt:lpstr>Chris Skerrit Dr. Sharon Honore Communications 120 July 18th, 2020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 Skerrit Dr. Sharon Honore Communications 120 July 18th, 2020</dc:title>
  <dc:creator>Chris Skerrit</dc:creator>
  <cp:lastModifiedBy>Chris Skerrit</cp:lastModifiedBy>
  <cp:revision>2</cp:revision>
  <dcterms:created xsi:type="dcterms:W3CDTF">2020-07-19T03:43:58Z</dcterms:created>
  <dcterms:modified xsi:type="dcterms:W3CDTF">2020-07-19T03:57:42Z</dcterms:modified>
</cp:coreProperties>
</file>